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003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МАОУ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Сорокинская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СОШ №3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 по 5 декабря 2014 года в нашей школе прошла акция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«Я выбираю чтение»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оциальный педагог\Desktop\5f87bb0de25dad19a61b00e0cff4ea7c_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313870"/>
            <a:ext cx="4500594" cy="35441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288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акции - привлечение внимания обучающихся к книге и чтению, поднятие престижа чтения.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7144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нашей акции приняли участие обучающиеся всей школы.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Различные мероприятия акции очень понравились обучающимся.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Социальный педагог\Desktop\Работа\Фото\Акция Я выбираю чтение\Отправить\IMG_16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71612"/>
            <a:ext cx="2547950" cy="3429023"/>
          </a:xfrm>
          <a:prstGeom prst="rect">
            <a:avLst/>
          </a:prstGeom>
          <a:noFill/>
        </p:spPr>
      </p:pic>
      <p:pic>
        <p:nvPicPr>
          <p:cNvPr id="2051" name="Picture 3" descr="C:\Users\Социальный педагог\Desktop\Работа\Фото\Акция Я выбираю чтение\Отправить\IMG_16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3857628"/>
            <a:ext cx="4857784" cy="28684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43240" y="1571612"/>
            <a:ext cx="572278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«Громкие чтения»</a:t>
            </a:r>
            <a:endParaRPr lang="ru-RU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оциальный педагог\Desktop\Работа\Фото\Акция Я выбираю чтение\Отправить\IMG_16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0"/>
            <a:ext cx="5429288" cy="456515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4643446"/>
            <a:ext cx="747178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«</a:t>
            </a:r>
            <a:r>
              <a:rPr lang="ru-RU" sz="6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Инсценирование</a:t>
            </a:r>
            <a:r>
              <a:rPr lang="ru-RU" sz="6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сказок»</a:t>
            </a:r>
            <a:endParaRPr lang="ru-RU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оциальный педагог\Desktop\Работа\Фото\Акция Я выбираю чтение\Отправить\IMG_1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0"/>
            <a:ext cx="3143240" cy="4857760"/>
          </a:xfrm>
          <a:prstGeom prst="rect">
            <a:avLst/>
          </a:prstGeom>
          <a:noFill/>
        </p:spPr>
      </p:pic>
      <p:pic>
        <p:nvPicPr>
          <p:cNvPr id="4099" name="Picture 3" descr="C:\Users\Социальный педагог\Desktop\Работа\Фото\Акция Я выбираю чтение\Отправить\IMG_1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0"/>
            <a:ext cx="2573925" cy="45721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549676"/>
            <a:ext cx="88582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Обзор выставки «Имя твоё 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еизвестно, подвиг твой бессмертен»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0"/>
            <a:ext cx="82573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Эстафета «Прочитал сам - </a:t>
            </a:r>
          </a:p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передай другому»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2857520" cy="507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357430"/>
            <a:ext cx="571063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63417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Флешмоб</a:t>
            </a:r>
            <a:r>
              <a:rPr lang="ru-RU" sz="6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«Я выбираю чтение»</a:t>
            </a:r>
            <a:endParaRPr lang="ru-RU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9"/>
            <a:ext cx="418758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40978" y="3929042"/>
            <a:ext cx="520302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246</TotalTime>
  <Words>69</Words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МАОУ Сорокинская СОШ №3  С 1 по 5 декабря 2014 года в нашей школе прошла акция  «Я выбираю чтение»</vt:lpstr>
      <vt:lpstr>Цель акции - привлечение внимания обучающихся к книге и чтению, поднятие престижа чтения. </vt:lpstr>
      <vt:lpstr>В нашей акции приняли участие обучающиеся всей школы.</vt:lpstr>
      <vt:lpstr>Различные мероприятия акции очень понравились обучающимся.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1 по 5 декабря 2014 года в нашей школе прошла акция «Я выбираю чтение»</dc:title>
  <dc:creator>Социальный педагог</dc:creator>
  <cp:lastModifiedBy>Социальный педагог</cp:lastModifiedBy>
  <cp:revision>27</cp:revision>
  <dcterms:created xsi:type="dcterms:W3CDTF">2014-12-18T05:37:22Z</dcterms:created>
  <dcterms:modified xsi:type="dcterms:W3CDTF">2015-03-11T08:04:50Z</dcterms:modified>
</cp:coreProperties>
</file>